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0" r:id="rId4"/>
    <p:sldId id="271" r:id="rId5"/>
    <p:sldId id="270" r:id="rId6"/>
    <p:sldId id="275" r:id="rId7"/>
    <p:sldId id="276" r:id="rId8"/>
    <p:sldId id="278" r:id="rId9"/>
    <p:sldId id="279" r:id="rId10"/>
    <p:sldId id="280" r:id="rId11"/>
    <p:sldId id="258" r:id="rId12"/>
    <p:sldId id="281" r:id="rId13"/>
    <p:sldId id="277" r:id="rId14"/>
    <p:sldId id="28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8DEC99F-5DF0-4E96-82CF-DCB2D33A73F9}">
          <p14:sldIdLst>
            <p14:sldId id="256"/>
            <p14:sldId id="273"/>
            <p14:sldId id="260"/>
            <p14:sldId id="271"/>
            <p14:sldId id="270"/>
            <p14:sldId id="275"/>
            <p14:sldId id="276"/>
            <p14:sldId id="278"/>
            <p14:sldId id="279"/>
            <p14:sldId id="280"/>
            <p14:sldId id="258"/>
            <p14:sldId id="281"/>
          </p14:sldIdLst>
        </p14:section>
        <p14:section name="Раздел без заголовка" id="{9EAE34B4-510D-42E9-8751-7BD83141D5BA}">
          <p14:sldIdLst>
            <p14:sldId id="277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9.png"/><Relationship Id="rId7" Type="http://schemas.openxmlformats.org/officeDocument/2006/relationships/image" Target="../media/image4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10.png"/><Relationship Id="rId9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9.png"/><Relationship Id="rId7" Type="http://schemas.openxmlformats.org/officeDocument/2006/relationships/image" Target="../media/image5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10.png"/><Relationship Id="rId9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9.png"/><Relationship Id="rId7" Type="http://schemas.openxmlformats.org/officeDocument/2006/relationships/image" Target="../media/image6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10.png"/><Relationship Id="rId9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9.png"/><Relationship Id="rId7" Type="http://schemas.openxmlformats.org/officeDocument/2006/relationships/image" Target="../media/image6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10.png"/><Relationship Id="rId9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9.png"/><Relationship Id="rId7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9.png"/><Relationship Id="rId7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10.pn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9.png"/><Relationship Id="rId7" Type="http://schemas.openxmlformats.org/officeDocument/2006/relationships/image" Target="../media/image3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0.pn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9.png"/><Relationship Id="rId7" Type="http://schemas.openxmlformats.org/officeDocument/2006/relationships/image" Target="../media/image4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0.pn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ЦХО МКДЦ\Desktop\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7051" b="31041"/>
          <a:stretch>
            <a:fillRect/>
          </a:stretch>
        </p:blipFill>
        <p:spPr bwMode="auto">
          <a:xfrm>
            <a:off x="0" y="0"/>
            <a:ext cx="9144000" cy="1052736"/>
          </a:xfrm>
          <a:prstGeom prst="rect">
            <a:avLst/>
          </a:prstGeom>
          <a:noFill/>
        </p:spPr>
      </p:pic>
      <p:pic>
        <p:nvPicPr>
          <p:cNvPr id="1027" name="Picture 3" descr="C:\Users\ЦХО МКДЦ\Desktop\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848" t="78000" r="12848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3528" y="1052736"/>
            <a:ext cx="853244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Центр традиционной культуры    </a:t>
            </a:r>
          </a:p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                 «РАДОВЕСТЬ»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5776" y="594928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г. Калачинск, 2017 г</a:t>
            </a:r>
            <a:r>
              <a:rPr lang="ru-RU" sz="2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ru-RU" sz="2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30" name="Picture 6" descr="J:\фото ЦТК-17\IMG_0337.jpg"/>
          <p:cNvPicPr>
            <a:picLocks noChangeAspect="1" noChangeArrowheads="1"/>
          </p:cNvPicPr>
          <p:nvPr/>
        </p:nvPicPr>
        <p:blipFill>
          <a:blip r:embed="rId4" cstate="print"/>
          <a:srcRect r="6082" b="5233"/>
          <a:stretch>
            <a:fillRect/>
          </a:stretch>
        </p:blipFill>
        <p:spPr bwMode="auto">
          <a:xfrm>
            <a:off x="467544" y="2420888"/>
            <a:ext cx="2232248" cy="1689269"/>
          </a:xfrm>
          <a:prstGeom prst="rect">
            <a:avLst/>
          </a:prstGeom>
          <a:noFill/>
        </p:spPr>
      </p:pic>
      <p:pic>
        <p:nvPicPr>
          <p:cNvPr id="1031" name="Picture 7" descr="J:\радовесть\image9A3QLA6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348880"/>
            <a:ext cx="1821185" cy="1728192"/>
          </a:xfrm>
          <a:prstGeom prst="rect">
            <a:avLst/>
          </a:prstGeom>
          <a:noFill/>
        </p:spPr>
      </p:pic>
      <p:pic>
        <p:nvPicPr>
          <p:cNvPr id="1032" name="Picture 8" descr="J:\радовесть\tHpj44aRyx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221088"/>
            <a:ext cx="2737848" cy="1749923"/>
          </a:xfrm>
          <a:prstGeom prst="rect">
            <a:avLst/>
          </a:prstGeom>
          <a:noFill/>
        </p:spPr>
      </p:pic>
      <p:pic>
        <p:nvPicPr>
          <p:cNvPr id="1033" name="Picture 9" descr="J:\радовесть\Фото30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4149080"/>
            <a:ext cx="1656184" cy="2208844"/>
          </a:xfrm>
          <a:prstGeom prst="rect">
            <a:avLst/>
          </a:prstGeom>
          <a:noFill/>
        </p:spPr>
      </p:pic>
      <p:pic>
        <p:nvPicPr>
          <p:cNvPr id="1034" name="Picture 10" descr="J:\радовесть\Фото30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2420888"/>
            <a:ext cx="2664296" cy="35533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71" y="0"/>
            <a:ext cx="9135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3" y="27365"/>
            <a:ext cx="9144793" cy="1054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93" y="6303319"/>
            <a:ext cx="9144793" cy="5486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74" y="2025864"/>
            <a:ext cx="2456481" cy="1842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970233"/>
            <a:ext cx="2514462" cy="1885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72" y="2013720"/>
            <a:ext cx="2456481" cy="18423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0" r="1" b="16844"/>
          <a:stretch/>
        </p:blipFill>
        <p:spPr>
          <a:xfrm>
            <a:off x="169153" y="4313290"/>
            <a:ext cx="2757322" cy="16530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27" y="4289418"/>
            <a:ext cx="2267744" cy="17008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12" y="4265547"/>
            <a:ext cx="2267744" cy="17008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9865" y="1176628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Ценные экспонаты Центра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60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5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3" y="27365"/>
            <a:ext cx="9144793" cy="1054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93" y="6303319"/>
            <a:ext cx="9144793" cy="5486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00" y="3844137"/>
            <a:ext cx="1790611" cy="23874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17422"/>
            <a:ext cx="1993708" cy="13241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r="4387" b="9175"/>
          <a:stretch/>
        </p:blipFill>
        <p:spPr>
          <a:xfrm>
            <a:off x="2774222" y="1314276"/>
            <a:ext cx="1609144" cy="1376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7" y="3868786"/>
            <a:ext cx="3150443" cy="23628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940" y="3868785"/>
            <a:ext cx="3150443" cy="23628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2802" y="2748044"/>
            <a:ext cx="5842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Мастер по костюмам и куклам </a:t>
            </a:r>
            <a:r>
              <a:rPr lang="ru-RU" sz="2400" b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Курчева</a:t>
            </a:r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Любовь Васильевна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72" y="1314276"/>
            <a:ext cx="1852744" cy="13895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9" t="7826" r="-2835" b="11304"/>
          <a:stretch/>
        </p:blipFill>
        <p:spPr>
          <a:xfrm>
            <a:off x="6825886" y="1153765"/>
            <a:ext cx="1913037" cy="251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2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329" y="-35626"/>
            <a:ext cx="9135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3" y="27365"/>
            <a:ext cx="9144793" cy="1054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93" y="6303319"/>
            <a:ext cx="9144793" cy="5486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14" y="4513342"/>
            <a:ext cx="2249894" cy="16874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30" y="4454643"/>
            <a:ext cx="2264795" cy="16985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45055"/>
            <a:ext cx="3419872" cy="2564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35" y="2745287"/>
            <a:ext cx="2247981" cy="16859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35" y="1025206"/>
            <a:ext cx="2209904" cy="16574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50" y="4428344"/>
            <a:ext cx="2299860" cy="17248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589" y="1232144"/>
            <a:ext cx="2310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Добро пожаловать в нашу избу…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478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5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3" y="27365"/>
            <a:ext cx="9144793" cy="1054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93" y="6303319"/>
            <a:ext cx="9144793" cy="5486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243151"/>
            <a:ext cx="2643477" cy="19826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6" y="4347141"/>
            <a:ext cx="1408964" cy="18786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95" y="4295146"/>
            <a:ext cx="2828480" cy="18786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1041939"/>
            <a:ext cx="3320185" cy="24901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76535"/>
            <a:ext cx="3283023" cy="24622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4566" y="3524156"/>
            <a:ext cx="8217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Главная </a:t>
            </a:r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достопримечательность избы</a:t>
            </a:r>
            <a:endParaRPr lang="ru-RU" sz="2400" b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– </a:t>
            </a:r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печка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06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0" y="-5993"/>
            <a:ext cx="9135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3" y="27365"/>
            <a:ext cx="9144793" cy="1054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93" y="6303319"/>
            <a:ext cx="9144793" cy="5486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9592" y="2446196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Спасибо за внимание!</a:t>
            </a:r>
            <a:endParaRPr lang="ru-RU" sz="48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481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5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3" y="27365"/>
            <a:ext cx="9144793" cy="1054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93" y="6303319"/>
            <a:ext cx="9144793" cy="548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13601" r="2750" b="20601"/>
          <a:stretch/>
        </p:blipFill>
        <p:spPr>
          <a:xfrm rot="5400000">
            <a:off x="6536465" y="3726360"/>
            <a:ext cx="2238943" cy="1644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0075" y="908720"/>
            <a:ext cx="68058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Знакомьтесь!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Руководитель</a:t>
            </a:r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и основатель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Центра традиционной культуры </a:t>
            </a:r>
            <a: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</a:t>
            </a:r>
            <a:r>
              <a:rPr lang="ru-RU" sz="2800" b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Радовесть</a:t>
            </a:r>
            <a: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»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Валентина Григорьевна Мезенцева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1" y="1093559"/>
            <a:ext cx="1664835" cy="23418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1655" y="3683077"/>
            <a:ext cx="2313215" cy="17349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240" y="3396173"/>
            <a:ext cx="1735590" cy="23132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8" y="3614103"/>
            <a:ext cx="1979953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58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59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9" y="1486199"/>
            <a:ext cx="3035829" cy="22768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1" y="12022"/>
            <a:ext cx="9144793" cy="10607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6309312"/>
            <a:ext cx="9144793" cy="5486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1"/>
          <a:stretch/>
        </p:blipFill>
        <p:spPr>
          <a:xfrm rot="5400000">
            <a:off x="6536122" y="1356762"/>
            <a:ext cx="2204865" cy="24637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646173"/>
            <a:ext cx="3550852" cy="26631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9453" y="1786547"/>
            <a:ext cx="2778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Фольклорный ансамбль «</a:t>
            </a:r>
            <a:r>
              <a:rPr lang="ru-RU" sz="2400" b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Забавушка</a:t>
            </a:r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»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94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5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3" y="27365"/>
            <a:ext cx="9144793" cy="1054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93" y="6303319"/>
            <a:ext cx="9144793" cy="5486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t="5881" r="28249" b="2433"/>
          <a:stretch/>
        </p:blipFill>
        <p:spPr>
          <a:xfrm>
            <a:off x="2711405" y="1409477"/>
            <a:ext cx="2448273" cy="21516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866242"/>
            <a:ext cx="3379418" cy="22445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42" y="1433644"/>
            <a:ext cx="3121526" cy="20810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888584"/>
            <a:ext cx="3420157" cy="22221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1398306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Вокальный ансамбль  «</a:t>
            </a:r>
            <a:r>
              <a:rPr lang="ru-RU" sz="2400" b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Радовесть</a:t>
            </a:r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»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3648" y="3457600"/>
            <a:ext cx="8419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Руководитель Тамара Васильевна Ярыгина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89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5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3" y="27365"/>
            <a:ext cx="9144793" cy="1054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93" y="6303319"/>
            <a:ext cx="9144793" cy="5486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39" y="1250584"/>
            <a:ext cx="2736288" cy="18173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13152" t="5652" r="13994" b="8767"/>
          <a:stretch/>
        </p:blipFill>
        <p:spPr>
          <a:xfrm>
            <a:off x="3275840" y="3994905"/>
            <a:ext cx="2708559" cy="21150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035" y="1227423"/>
            <a:ext cx="2728919" cy="18124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91" y="4033900"/>
            <a:ext cx="3163151" cy="21008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7123" y="3967296"/>
            <a:ext cx="3116459" cy="21426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73" y="1259572"/>
            <a:ext cx="2680516" cy="17803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1095" y="321324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Областной Фестиваль «Душа России-2017»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431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5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3" y="27365"/>
            <a:ext cx="9144793" cy="1054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93" y="6303319"/>
            <a:ext cx="9144793" cy="548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77" y="3461066"/>
            <a:ext cx="3996444" cy="2664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29000"/>
            <a:ext cx="3593282" cy="2691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742" y="1252016"/>
            <a:ext cx="3857714" cy="20310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4882" y="1628800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Центр «</a:t>
            </a:r>
            <a:r>
              <a:rPr lang="ru-RU" sz="2400" b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Радовесть</a:t>
            </a:r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» тесно сотрудничает с ЗАГС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11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5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3" y="27365"/>
            <a:ext cx="9144793" cy="1054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6303319"/>
            <a:ext cx="9013496" cy="5408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86" y="1433022"/>
            <a:ext cx="2459765" cy="18448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57" y="1407498"/>
            <a:ext cx="2843808" cy="18958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0" y="1340768"/>
            <a:ext cx="2953771" cy="19691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621" y="3429000"/>
            <a:ext cx="8745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Военно-исторический клуб «РОД». Руководитель Иванов Александр Петрович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59997"/>
            <a:ext cx="3379418" cy="22445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976994"/>
            <a:ext cx="1552345" cy="233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93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5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3" y="27365"/>
            <a:ext cx="9144793" cy="1054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93" y="6303319"/>
            <a:ext cx="9144793" cy="548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82" y="1684594"/>
            <a:ext cx="2880320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91" y="1728705"/>
            <a:ext cx="2762690" cy="20720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37623"/>
            <a:ext cx="2546255" cy="19096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309359"/>
            <a:ext cx="2407710" cy="18057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0" b="5196"/>
          <a:stretch/>
        </p:blipFill>
        <p:spPr>
          <a:xfrm>
            <a:off x="3549058" y="4271460"/>
            <a:ext cx="2247078" cy="19009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200" y="1759629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В гостях у Центра туристы из Омска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549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0" y="-5993"/>
            <a:ext cx="91359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3" y="27365"/>
            <a:ext cx="9144793" cy="1054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93" y="6303319"/>
            <a:ext cx="9144793" cy="5486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203" y="2413751"/>
            <a:ext cx="2592288" cy="1944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082064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По инициативе коллектива «</a:t>
            </a:r>
            <a:r>
              <a:rPr lang="ru-RU" sz="2400" b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Радовести</a:t>
            </a:r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» в нашем городе ежегодно проходит межрайонный Фестиваль Калача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13751"/>
            <a:ext cx="5229183" cy="37582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789" y="4395009"/>
            <a:ext cx="2622895" cy="17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94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113</Words>
  <Application>Microsoft Office PowerPoint</Application>
  <PresentationFormat>Экран (4:3)</PresentationFormat>
  <Paragraphs>21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Bookman Old Style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ЦХО МКДЦ</dc:creator>
  <cp:lastModifiedBy>Светлана Агапова</cp:lastModifiedBy>
  <cp:revision>26</cp:revision>
  <dcterms:created xsi:type="dcterms:W3CDTF">2017-08-10T05:28:38Z</dcterms:created>
  <dcterms:modified xsi:type="dcterms:W3CDTF">2017-09-19T12:14:43Z</dcterms:modified>
</cp:coreProperties>
</file>